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C9DE4-3050-4C51-BECC-6BC26A9F6376}" type="datetimeFigureOut">
              <a:rPr lang="zh-TW" altLang="en-US" smtClean="0"/>
              <a:t>2011/9/17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0B019-1254-41D6-B27E-8C39D49F3A9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0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3183199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0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1" y="0"/>
            <a:ext cx="3240359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0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03" y="3429000"/>
            <a:ext cx="4496689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 descr="0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429001"/>
            <a:ext cx="4640704" cy="3428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圖片 7" descr="07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1" y="0"/>
            <a:ext cx="27718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投影片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</cp:revision>
  <dcterms:created xsi:type="dcterms:W3CDTF">2011-09-17T15:26:05Z</dcterms:created>
  <dcterms:modified xsi:type="dcterms:W3CDTF">2011-09-17T15:30:04Z</dcterms:modified>
</cp:coreProperties>
</file>