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5" r:id="rId4"/>
    <p:sldId id="260" r:id="rId5"/>
    <p:sldId id="258" r:id="rId6"/>
    <p:sldId id="259" r:id="rId7"/>
    <p:sldId id="263" r:id="rId8"/>
    <p:sldId id="261" r:id="rId9"/>
    <p:sldId id="264" r:id="rId10"/>
    <p:sldId id="262" r:id="rId11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28" name="日期版面配置區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17" name="頁尾版面配置區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29" name="投影片編號版面配置區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  <p:sp>
        <p:nvSpPr>
          <p:cNvPr id="9" name="副標題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zh-TW" altLang="en-US" smtClean="0"/>
              <a:t>按一下以編輯母片副標題樣式</a:t>
            </a:r>
            <a:endParaRPr kumimoji="0" 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 advClick="0" advTm="5000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內容版面配置區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zh-TW" alt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按一下圖示以新增圖片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zh-TW" altLang="en-US" smtClean="0"/>
              <a:t>按一下以編輯母片文字樣式</a:t>
            </a:r>
          </a:p>
          <a:p>
            <a:pPr lvl="1" eaLnBrk="1" latinLnBrk="0" hangingPunct="1"/>
            <a:r>
              <a:rPr lang="zh-TW" altLang="en-US" smtClean="0"/>
              <a:t>第二層</a:t>
            </a:r>
          </a:p>
          <a:p>
            <a:pPr lvl="2" eaLnBrk="1" latinLnBrk="0" hangingPunct="1"/>
            <a:r>
              <a:rPr lang="zh-TW" altLang="en-US" smtClean="0"/>
              <a:t>第三層</a:t>
            </a:r>
          </a:p>
          <a:p>
            <a:pPr lvl="3" eaLnBrk="1" latinLnBrk="0" hangingPunct="1"/>
            <a:r>
              <a:rPr lang="zh-TW" altLang="en-US" smtClean="0"/>
              <a:t>第四層</a:t>
            </a:r>
          </a:p>
          <a:p>
            <a:pPr lvl="4" eaLnBrk="1" latinLnBrk="0" hangingPunct="1"/>
            <a:r>
              <a:rPr lang="zh-TW" altLang="en-US" smtClean="0"/>
              <a:t>第五層</a:t>
            </a:r>
            <a:endParaRPr kumimoji="0" 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Ovr>
    <a:masterClrMapping/>
  </p:clrMapOvr>
  <p:transition spd="med" advClick="0" advTm="5000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標題版面配置區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zh-TW" altLang="en-US" smtClean="0"/>
              <a:t>按一下以編輯母片標題樣式</a:t>
            </a:r>
            <a:endParaRPr kumimoji="0" lang="en-US"/>
          </a:p>
        </p:txBody>
      </p:sp>
      <p:sp>
        <p:nvSpPr>
          <p:cNvPr id="13" name="文字版面配置區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zh-TW" altLang="en-US" smtClean="0"/>
              <a:t>按一下以編輯母片文字樣式</a:t>
            </a:r>
          </a:p>
          <a:p>
            <a:pPr lvl="1" eaLnBrk="1" latinLnBrk="0" hangingPunct="1"/>
            <a:r>
              <a:rPr kumimoji="0" lang="zh-TW" altLang="en-US" smtClean="0"/>
              <a:t>第二層</a:t>
            </a:r>
          </a:p>
          <a:p>
            <a:pPr lvl="2" eaLnBrk="1" latinLnBrk="0" hangingPunct="1"/>
            <a:r>
              <a:rPr kumimoji="0" lang="zh-TW" altLang="en-US" smtClean="0"/>
              <a:t>第三層</a:t>
            </a:r>
          </a:p>
          <a:p>
            <a:pPr lvl="3" eaLnBrk="1" latinLnBrk="0" hangingPunct="1"/>
            <a:r>
              <a:rPr kumimoji="0" lang="zh-TW" altLang="en-US" smtClean="0"/>
              <a:t>第四層</a:t>
            </a:r>
          </a:p>
          <a:p>
            <a:pPr lvl="4" eaLnBrk="1" latinLnBrk="0" hangingPunct="1"/>
            <a:r>
              <a:rPr kumimoji="0" lang="zh-TW" altLang="en-US" smtClean="0"/>
              <a:t>第五層</a:t>
            </a:r>
            <a:endParaRPr kumimoji="0" lang="en-US"/>
          </a:p>
        </p:txBody>
      </p:sp>
      <p:sp>
        <p:nvSpPr>
          <p:cNvPr id="14" name="日期版面配置區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F459532-0405-4FBE-B6A1-91451F51CBC7}" type="datetimeFigureOut">
              <a:rPr lang="zh-TW" altLang="en-US" smtClean="0"/>
              <a:pPr/>
              <a:t>2011/5/23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23" name="投影片編號版面配置區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E4FC4609-C5EC-4C88-AA83-A83EBFE0E75D}" type="slidenum">
              <a:rPr lang="zh-TW" altLang="en-US" smtClean="0"/>
              <a:pPr/>
              <a:t>‹#›</a:t>
            </a:fld>
            <a:endParaRPr lang="zh-TW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Click="0" advTm="5000">
    <p:wedg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28.jpe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857224" y="571480"/>
            <a:ext cx="7578994" cy="985846"/>
          </a:xfrm>
        </p:spPr>
        <p:txBody>
          <a:bodyPr>
            <a:normAutofit/>
          </a:bodyPr>
          <a:lstStyle/>
          <a:p>
            <a:endParaRPr lang="zh-TW" altLang="en-US" sz="5400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57290" y="4357694"/>
            <a:ext cx="6400800" cy="1752600"/>
          </a:xfrm>
        </p:spPr>
        <p:txBody>
          <a:bodyPr/>
          <a:lstStyle/>
          <a:p>
            <a:pPr algn="l"/>
            <a:r>
              <a:rPr lang="zh-TW" altLang="en-US" sz="3200" dirty="0" smtClean="0"/>
              <a:t>企業管理系</a:t>
            </a:r>
            <a:r>
              <a:rPr lang="en-US" altLang="zh-TW" sz="3200" dirty="0" smtClean="0"/>
              <a:t>1D</a:t>
            </a:r>
          </a:p>
          <a:p>
            <a:pPr algn="l"/>
            <a:r>
              <a:rPr lang="zh-TW" altLang="en-US" sz="3200" dirty="0" smtClean="0"/>
              <a:t>學號</a:t>
            </a:r>
            <a:r>
              <a:rPr lang="en-US" altLang="zh-TW" sz="3200" dirty="0" smtClean="0"/>
              <a:t>:99890422</a:t>
            </a:r>
          </a:p>
          <a:p>
            <a:pPr algn="l"/>
            <a:r>
              <a:rPr lang="zh-TW" altLang="en-US" sz="3200" dirty="0" smtClean="0"/>
              <a:t>學生</a:t>
            </a:r>
            <a:r>
              <a:rPr lang="en-US" altLang="zh-TW" sz="3200" dirty="0" smtClean="0"/>
              <a:t>:</a:t>
            </a:r>
            <a:r>
              <a:rPr lang="zh-TW" altLang="en-US" sz="3200" dirty="0" smtClean="0"/>
              <a:t>張浩翔</a:t>
            </a:r>
            <a:endParaRPr lang="zh-TW" altLang="en-US" sz="3200" dirty="0"/>
          </a:p>
        </p:txBody>
      </p:sp>
      <p:sp>
        <p:nvSpPr>
          <p:cNvPr id="5" name="矩形 4"/>
          <p:cNvSpPr/>
          <p:nvPr/>
        </p:nvSpPr>
        <p:spPr>
          <a:xfrm>
            <a:off x="2143108" y="642918"/>
            <a:ext cx="520527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6350" stA="60000" endA="900" endPos="58000" dir="5400000" sy="-100000" algn="bl" rotWithShape="0"/>
                </a:effectLst>
              </a:rPr>
              <a:t>環 球 科 技 大 學</a:t>
            </a:r>
            <a:endParaRPr lang="zh-TW" altLang="en-US" sz="5400" b="1" cap="all" spc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6350" stA="60000" endA="900" endPos="58000" dir="5400000" sy="-100000" algn="bl" rotWithShape="0"/>
              </a:effectLst>
            </a:endParaRPr>
          </a:p>
        </p:txBody>
      </p:sp>
      <p:sp>
        <p:nvSpPr>
          <p:cNvPr id="8" name="矩形 7"/>
          <p:cNvSpPr/>
          <p:nvPr/>
        </p:nvSpPr>
        <p:spPr>
          <a:xfrm>
            <a:off x="2571736" y="2571744"/>
            <a:ext cx="411522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">
                <a:rot lat="0" lon="0" rev="10800000"/>
              </a:lightRig>
            </a:scene3d>
            <a:sp3d>
              <a:bevelT w="27940" h="12700"/>
              <a:contourClr>
                <a:srgbClr val="DDDDDD"/>
              </a:contourClr>
            </a:sp3d>
          </a:bodyPr>
          <a:lstStyle/>
          <a:p>
            <a:pPr algn="ctr"/>
            <a:r>
              <a:rPr lang="zh-TW" altLang="en-US" sz="4000" b="1" cap="none" spc="150" dirty="0" smtClean="0">
                <a:ln w="11430"/>
                <a:solidFill>
                  <a:srgbClr val="FFFF00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25400" algn="tl" rotWithShape="0">
                    <a:srgbClr val="000000">
                      <a:alpha val="43000"/>
                    </a:srgbClr>
                  </a:outerShdw>
                </a:effectLst>
              </a:rPr>
              <a:t>我 的 成 長 歷 程</a:t>
            </a:r>
            <a:endParaRPr lang="zh-TW" altLang="en-US" sz="4000" b="1" cap="none" spc="150" dirty="0">
              <a:ln w="11430"/>
              <a:solidFill>
                <a:srgbClr val="FFFF00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25400" algn="tl" rotWithShape="0">
                  <a:srgbClr val="000000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 advClick="0" advTm="2890">
    <p:checker dir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IMG_3961 (小型)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643438" y="357166"/>
            <a:ext cx="4191030" cy="62865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矩形 5"/>
          <p:cNvSpPr/>
          <p:nvPr/>
        </p:nvSpPr>
        <p:spPr>
          <a:xfrm>
            <a:off x="1214414" y="357166"/>
            <a:ext cx="29546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TW" altLang="en-U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自我介紹</a:t>
            </a:r>
            <a:endParaRPr lang="zh-TW" altLang="en-U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7" name="文字方塊 6"/>
          <p:cNvSpPr txBox="1"/>
          <p:nvPr/>
        </p:nvSpPr>
        <p:spPr>
          <a:xfrm>
            <a:off x="214282" y="1857364"/>
            <a:ext cx="4286280" cy="3785652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zh-TW" altLang="en-US" sz="2000" b="1" dirty="0" smtClean="0"/>
              <a:t>首先，當然是要來自我介紹一下囉</a:t>
            </a:r>
            <a:r>
              <a:rPr lang="en-US" altLang="zh-TW" sz="2000" b="1" dirty="0" smtClean="0"/>
              <a:t>!</a:t>
            </a:r>
          </a:p>
          <a:p>
            <a:r>
              <a:rPr lang="zh-TW" altLang="en-US" sz="2000" b="1" dirty="0"/>
              <a:t>我的名字叫張浩翔，</a:t>
            </a:r>
            <a:r>
              <a:rPr lang="en-US" altLang="zh-TW" sz="2000" b="1" dirty="0"/>
              <a:t>(</a:t>
            </a:r>
            <a:r>
              <a:rPr lang="zh-TW" altLang="en-US" sz="2000" b="1" dirty="0"/>
              <a:t>浩角翔起</a:t>
            </a:r>
            <a:r>
              <a:rPr lang="en-US" altLang="zh-TW" sz="2000" b="1" dirty="0"/>
              <a:t>!!</a:t>
            </a:r>
            <a:r>
              <a:rPr lang="zh-TW" altLang="en-US" sz="2000" b="1" dirty="0"/>
              <a:t>誤</a:t>
            </a:r>
            <a:r>
              <a:rPr lang="en-US" altLang="zh-TW" sz="2000" b="1" dirty="0" smtClean="0"/>
              <a:t>~)</a:t>
            </a:r>
          </a:p>
          <a:p>
            <a:r>
              <a:rPr lang="en-US" altLang="zh-TW" sz="2000" b="1" dirty="0" smtClean="0"/>
              <a:t>XD~</a:t>
            </a:r>
            <a:r>
              <a:rPr lang="zh-TW" altLang="en-US" sz="2000" b="1" dirty="0" smtClean="0"/>
              <a:t>這個名字很好記吧</a:t>
            </a:r>
            <a:r>
              <a:rPr lang="en-US" altLang="zh-TW" sz="2000" b="1" dirty="0" smtClean="0"/>
              <a:t>!</a:t>
            </a:r>
          </a:p>
          <a:p>
            <a:r>
              <a:rPr lang="zh-TW" altLang="en-US" sz="2000" b="1" dirty="0"/>
              <a:t>我出生於彰化，因家裡的工作關係</a:t>
            </a:r>
            <a:r>
              <a:rPr lang="zh-TW" altLang="en-US" sz="2000" b="1" dirty="0" smtClean="0"/>
              <a:t>，</a:t>
            </a:r>
            <a:endParaRPr lang="en-US" altLang="zh-TW" sz="2000" b="1" dirty="0" smtClean="0"/>
          </a:p>
          <a:p>
            <a:r>
              <a:rPr lang="zh-TW" altLang="en-US" sz="2000" b="1" dirty="0"/>
              <a:t>在我國二時才搬到雲林縣的</a:t>
            </a:r>
            <a:r>
              <a:rPr lang="zh-TW" altLang="en-US" sz="2000" b="1" dirty="0" smtClean="0"/>
              <a:t>，雖然沒什麼成長階段可以介紹</a:t>
            </a:r>
            <a:r>
              <a:rPr lang="en-US" altLang="zh-TW" sz="2000" b="1" dirty="0" smtClean="0"/>
              <a:t>= =“</a:t>
            </a:r>
            <a:r>
              <a:rPr lang="zh-TW" altLang="en-US" sz="2000" b="1" dirty="0" smtClean="0"/>
              <a:t>但是隨著年齡，我慢慢的接觸機車，會玩車，大多是因為興趣吧</a:t>
            </a:r>
            <a:r>
              <a:rPr lang="en-US" altLang="zh-TW" sz="2000" b="1" dirty="0" smtClean="0"/>
              <a:t>!</a:t>
            </a:r>
            <a:r>
              <a:rPr lang="zh-TW" altLang="en-US" sz="2000" b="1" dirty="0" smtClean="0"/>
              <a:t>家裡是從事廢鐵廠，常常有些東西能夠讓我拼拼湊湊的，玩車改車也不過如此，雖然這可能會被認定為壞小孩，但我不這麼覺得，接下來的讓我來一一說明吧</a:t>
            </a:r>
            <a:r>
              <a:rPr lang="en-US" altLang="zh-TW" sz="2000" b="1" dirty="0" smtClean="0"/>
              <a:t>!!^^</a:t>
            </a:r>
            <a:endParaRPr lang="zh-TW" altLang="en-US" sz="2000" b="1" dirty="0"/>
          </a:p>
        </p:txBody>
      </p:sp>
      <p:pic>
        <p:nvPicPr>
          <p:cNvPr id="8" name="圖片 7" descr="226614_208919185796694_100000358426374_638097_4779141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482670" y="428604"/>
            <a:ext cx="4661330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向右箭號 10"/>
          <p:cNvSpPr/>
          <p:nvPr/>
        </p:nvSpPr>
        <p:spPr>
          <a:xfrm>
            <a:off x="3214678" y="5929330"/>
            <a:ext cx="978408" cy="4846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12" name="向右箭號 11"/>
          <p:cNvSpPr/>
          <p:nvPr/>
        </p:nvSpPr>
        <p:spPr>
          <a:xfrm>
            <a:off x="1928794" y="5929330"/>
            <a:ext cx="978408" cy="4846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向右箭號 12"/>
          <p:cNvSpPr/>
          <p:nvPr/>
        </p:nvSpPr>
        <p:spPr>
          <a:xfrm>
            <a:off x="571472" y="5929330"/>
            <a:ext cx="978408" cy="484632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custDataLst>
      <p:tags r:id="rId1"/>
    </p:custDataLst>
  </p:cSld>
  <p:clrMapOvr>
    <a:masterClrMapping/>
  </p:clrMapOvr>
  <p:transition spd="med" advClick="0" advTm="16000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內容版面配置區 3" descr="雙槍客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4281" y="0"/>
            <a:ext cx="3143239" cy="25717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DSCI02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3" y="2833682"/>
            <a:ext cx="2857520" cy="38100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文字方塊 5"/>
          <p:cNvSpPr txBox="1"/>
          <p:nvPr/>
        </p:nvSpPr>
        <p:spPr>
          <a:xfrm>
            <a:off x="3286116" y="1"/>
            <a:ext cx="1214446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>
                <a:solidFill>
                  <a:srgbClr val="FF0000"/>
                </a:solidFill>
              </a:rPr>
              <a:t>← ← ←</a:t>
            </a:r>
            <a:endParaRPr lang="en-US" altLang="zh-TW" sz="2000" b="1" dirty="0" smtClean="0">
              <a:solidFill>
                <a:srgbClr val="FF0000"/>
              </a:solidFill>
            </a:endParaRPr>
          </a:p>
          <a:p>
            <a:r>
              <a:rPr lang="zh-TW" altLang="en-US" b="1" dirty="0" smtClean="0"/>
              <a:t>這是高中時，學校的運動會，為什麼要搞成這樣哩，真是無厘頭啊</a:t>
            </a:r>
            <a:r>
              <a:rPr lang="en-US" altLang="zh-TW" b="1" dirty="0" smtClean="0"/>
              <a:t>!!</a:t>
            </a:r>
          </a:p>
          <a:p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3286116" y="3286124"/>
            <a:ext cx="128588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</a:rPr>
              <a:t>← ← ←</a:t>
            </a:r>
            <a:endParaRPr lang="en-US" altLang="zh-TW" sz="2000" dirty="0" smtClean="0">
              <a:solidFill>
                <a:srgbClr val="FF0000"/>
              </a:solidFill>
            </a:endParaRPr>
          </a:p>
          <a:p>
            <a:r>
              <a:rPr lang="zh-TW" altLang="en-US" b="1" dirty="0" smtClean="0"/>
              <a:t>這好像是我</a:t>
            </a:r>
            <a:r>
              <a:rPr lang="en-US" altLang="zh-TW" b="1" dirty="0" smtClean="0"/>
              <a:t>19</a:t>
            </a:r>
            <a:r>
              <a:rPr lang="zh-TW" altLang="en-US" b="1" dirty="0" smtClean="0"/>
              <a:t>還是</a:t>
            </a:r>
            <a:r>
              <a:rPr lang="en-US" altLang="zh-TW" b="1" dirty="0" smtClean="0"/>
              <a:t>20</a:t>
            </a:r>
            <a:r>
              <a:rPr lang="zh-TW" altLang="en-US" b="1" dirty="0" smtClean="0"/>
              <a:t>歲的生日趴，好朋友幫我辦的</a:t>
            </a:r>
            <a:r>
              <a:rPr lang="en-US" altLang="zh-TW" b="1" dirty="0" smtClean="0"/>
              <a:t>^^</a:t>
            </a:r>
            <a:endParaRPr lang="zh-TW" altLang="en-US" b="1" dirty="0"/>
          </a:p>
        </p:txBody>
      </p:sp>
      <p:pic>
        <p:nvPicPr>
          <p:cNvPr id="8" name="圖片 7" descr="DSC0364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858016" y="285728"/>
            <a:ext cx="1982405" cy="26432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圖片 8" descr="1329714473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5074" y="3000372"/>
            <a:ext cx="2732504" cy="364333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文字方塊 9"/>
          <p:cNvSpPr txBox="1"/>
          <p:nvPr/>
        </p:nvSpPr>
        <p:spPr>
          <a:xfrm>
            <a:off x="5429256" y="642918"/>
            <a:ext cx="1500198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zh-TW" altLang="en-US" sz="2000" dirty="0" smtClean="0">
                <a:solidFill>
                  <a:srgbClr val="FF0000"/>
                </a:solidFill>
              </a:rPr>
              <a:t>→ → →</a:t>
            </a:r>
            <a:endParaRPr lang="en-US" altLang="zh-TW" sz="2000" dirty="0" smtClean="0">
              <a:solidFill>
                <a:srgbClr val="FF0000"/>
              </a:solidFill>
            </a:endParaRPr>
          </a:p>
          <a:p>
            <a:pPr algn="r"/>
            <a:r>
              <a:rPr lang="zh-TW" altLang="en-US" b="1" dirty="0" smtClean="0"/>
              <a:t>當兵時候的我，因礙於軍事機密，所以照片看看就好</a:t>
            </a:r>
            <a:r>
              <a:rPr lang="en-US" altLang="zh-TW" b="1" dirty="0" smtClean="0"/>
              <a:t>= =“</a:t>
            </a:r>
            <a:endParaRPr lang="zh-TW" altLang="en-US" b="1" dirty="0"/>
          </a:p>
        </p:txBody>
      </p:sp>
      <p:sp>
        <p:nvSpPr>
          <p:cNvPr id="11" name="文字方塊 10"/>
          <p:cNvSpPr txBox="1"/>
          <p:nvPr/>
        </p:nvSpPr>
        <p:spPr>
          <a:xfrm>
            <a:off x="4929190" y="3857628"/>
            <a:ext cx="135732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dirty="0" smtClean="0">
                <a:solidFill>
                  <a:srgbClr val="FF0000"/>
                </a:solidFill>
              </a:rPr>
              <a:t> → → →</a:t>
            </a:r>
            <a:endParaRPr lang="en-US" altLang="zh-TW" sz="2000" dirty="0" smtClean="0">
              <a:solidFill>
                <a:srgbClr val="FF0000"/>
              </a:solidFill>
            </a:endParaRPr>
          </a:p>
          <a:p>
            <a:r>
              <a:rPr lang="zh-TW" altLang="en-US" b="1" dirty="0" smtClean="0"/>
              <a:t>和三個感情很好的同梯，一起去劍湖山玩的時候</a:t>
            </a:r>
            <a:endParaRPr lang="zh-TW" altLang="en-US" b="1" dirty="0"/>
          </a:p>
        </p:txBody>
      </p:sp>
    </p:spTree>
  </p:cSld>
  <p:clrMapOvr>
    <a:masterClrMapping/>
  </p:clrMapOvr>
  <p:transition spd="med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內容版面配置區 3" descr="我的得意作品3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929190" y="428604"/>
            <a:ext cx="3714744" cy="27860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我的得意作品4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72" y="357166"/>
            <a:ext cx="3706810" cy="27801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我的得意作品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86380" y="3714752"/>
            <a:ext cx="3714776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文字方塊 6"/>
          <p:cNvSpPr txBox="1"/>
          <p:nvPr/>
        </p:nvSpPr>
        <p:spPr>
          <a:xfrm>
            <a:off x="214282" y="3786190"/>
            <a:ext cx="51435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000" b="1" dirty="0" smtClean="0"/>
              <a:t>這 是 我 高 中 的 專 題 作 品 ， 我 個 人 是 讀 汽 車 修 護 科 的 ， 每 年 幾 乎 都 會 有 專 題 作 品 ， 雖 然 這 個 作 品 長 很 怪 異 ， 但 也 受 得 師 長 們 的 好 評 ， 整 台 車 全 都 是 我 一 個 人 打 造 的 ， 雖 然 說 完 整 度 不 是 相 當 高 ， 但 足 以 應 付 專 題 就 夠 了 啦 </a:t>
            </a:r>
            <a:r>
              <a:rPr lang="en-US" altLang="zh-TW" sz="2000" b="1" dirty="0" smtClean="0"/>
              <a:t>!</a:t>
            </a:r>
            <a:r>
              <a:rPr lang="zh-TW" altLang="en-US" sz="2000" b="1" dirty="0" smtClean="0"/>
              <a:t> </a:t>
            </a:r>
            <a:r>
              <a:rPr lang="en-US" altLang="zh-TW" sz="2000" b="1" dirty="0" smtClean="0"/>
              <a:t>XD~</a:t>
            </a:r>
            <a:r>
              <a:rPr lang="zh-TW" altLang="en-US" sz="2000" b="1" dirty="0" smtClean="0"/>
              <a:t> 電 動 車 的 車 架 </a:t>
            </a:r>
            <a:r>
              <a:rPr lang="en-US" altLang="zh-TW" sz="2000" b="1" dirty="0" smtClean="0"/>
              <a:t>+</a:t>
            </a:r>
            <a:r>
              <a:rPr lang="zh-TW" altLang="en-US" sz="2000" b="1" dirty="0" smtClean="0"/>
              <a:t> 割 草 機 的 引 擎 </a:t>
            </a:r>
            <a:r>
              <a:rPr lang="en-US" altLang="zh-TW" sz="2000" b="1" dirty="0" smtClean="0"/>
              <a:t>=</a:t>
            </a:r>
            <a:r>
              <a:rPr lang="zh-TW" altLang="en-US" sz="2000" b="1" dirty="0" smtClean="0"/>
              <a:t> 無 價 的 創 意 啊 </a:t>
            </a:r>
            <a:r>
              <a:rPr lang="en-US" altLang="zh-TW" sz="2000" b="1" dirty="0" smtClean="0"/>
              <a:t>!!</a:t>
            </a:r>
            <a:endParaRPr lang="zh-TW" altLang="en-US" sz="2000" b="1" dirty="0"/>
          </a:p>
        </p:txBody>
      </p:sp>
    </p:spTree>
    <p:custDataLst>
      <p:tags r:id="rId1"/>
    </p:custDataLst>
  </p:cSld>
  <p:clrMapOvr>
    <a:masterClrMapping/>
  </p:clrMapOvr>
  <p:transition spd="med" advClick="0" advTm="15000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照片0356 (小型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3434354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151240108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48" y="0"/>
            <a:ext cx="3434355" cy="22859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圖片 4" descr="1512401108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00166" y="2428868"/>
            <a:ext cx="3434390" cy="22860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63558_176623829025670_100000341615490_455131_1698094_n.jp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694" y="2428868"/>
            <a:ext cx="3429024" cy="2300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文字方塊 6"/>
          <p:cNvSpPr txBox="1"/>
          <p:nvPr/>
        </p:nvSpPr>
        <p:spPr>
          <a:xfrm>
            <a:off x="1571604" y="4786322"/>
            <a:ext cx="55721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/>
              <a:t>機 車 在 多 數 人 眼 裡 可 能 就 只 是 平 凡 無 奇 的 交 通 工 具 ，但 是 這 群 人 不 這 麼 認 為 ， </a:t>
            </a:r>
            <a:r>
              <a:rPr lang="en-US" altLang="zh-TW" b="1" dirty="0" smtClean="0"/>
              <a:t>”</a:t>
            </a:r>
            <a:r>
              <a:rPr lang="zh-TW" altLang="en-US" b="1" dirty="0" smtClean="0"/>
              <a:t>它</a:t>
            </a:r>
            <a:r>
              <a:rPr lang="en-US" altLang="zh-TW" b="1" dirty="0" smtClean="0"/>
              <a:t>“</a:t>
            </a:r>
            <a:r>
              <a:rPr lang="zh-TW" altLang="en-US" b="1" dirty="0" smtClean="0"/>
              <a:t> 能 帶 給 我 們 許 多 的 喜 怒 哀 樂 ， 帶 著 我 們 去 想 去 的 地 方 做 想 做 的 事 ， 雖 然 不 至 於 能 讓 我 們 上 山下 海 ， 有 人 會 把 他 當 個 小 老 婆 來 看 待 ， 因 為我 們 覺 得 </a:t>
            </a:r>
            <a:r>
              <a:rPr lang="en-US" altLang="zh-TW" b="1" dirty="0" smtClean="0"/>
              <a:t>“</a:t>
            </a:r>
            <a:r>
              <a:rPr lang="zh-TW" altLang="en-US" b="1" dirty="0" smtClean="0"/>
              <a:t>它</a:t>
            </a:r>
            <a:r>
              <a:rPr lang="en-US" altLang="zh-TW" b="1" dirty="0" smtClean="0"/>
              <a:t>”</a:t>
            </a:r>
            <a:r>
              <a:rPr lang="zh-TW" altLang="en-US" b="1" dirty="0" smtClean="0"/>
              <a:t> 在 我 們 的 世 界 裡 扮 演 著 一 種 不可 或 缺 的 角 色 。</a:t>
            </a:r>
            <a:endParaRPr lang="zh-TW" altLang="en-US" b="1" dirty="0"/>
          </a:p>
        </p:txBody>
      </p:sp>
    </p:spTree>
    <p:custDataLst>
      <p:tags r:id="rId1"/>
    </p:custDataLst>
  </p:cSld>
  <p:clrMapOvr>
    <a:masterClrMapping/>
  </p:clrMapOvr>
  <p:transition spd="med" advClick="0" advTm="15141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165271_185914451422212_100000109761046_743031_1446105_n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57554" y="357166"/>
            <a:ext cx="5572132" cy="6215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文字方塊 2"/>
          <p:cNvSpPr txBox="1"/>
          <p:nvPr/>
        </p:nvSpPr>
        <p:spPr>
          <a:xfrm>
            <a:off x="214282" y="714356"/>
            <a:ext cx="307183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/>
              <a:t>因為我的興趣，就此踏上了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玩車</a:t>
            </a:r>
            <a:r>
              <a:rPr lang="en-US" altLang="zh-TW" b="1" dirty="0" smtClean="0"/>
              <a:t>&amp;</a:t>
            </a:r>
            <a:r>
              <a:rPr lang="zh-TW" altLang="en-US" b="1" dirty="0" smtClean="0"/>
              <a:t>改車的這條路，在這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個世界，讓我遇到了許多朋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友，這也是種緣分吧</a:t>
            </a:r>
            <a:r>
              <a:rPr lang="en-US" altLang="zh-TW" b="1" dirty="0" smtClean="0"/>
              <a:t>!!</a:t>
            </a:r>
          </a:p>
          <a:p>
            <a:endParaRPr lang="en-US" altLang="zh-TW" b="1" dirty="0" smtClean="0"/>
          </a:p>
          <a:p>
            <a:r>
              <a:rPr lang="zh-TW" altLang="en-US" b="1" dirty="0" smtClean="0"/>
              <a:t>彼此</a:t>
            </a:r>
            <a:r>
              <a:rPr lang="zh-TW" altLang="en-US" b="1" dirty="0"/>
              <a:t>談天說地，互相聊車</a:t>
            </a:r>
            <a:r>
              <a:rPr lang="zh-TW" altLang="en-US" b="1" dirty="0" smtClean="0"/>
              <a:t>交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流，增進彼此的感情，雖然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說不上知心的朋友，但往後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的日子還很長，有困難大家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一定都會幫忙，能認識到這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群人我真的很高興。</a:t>
            </a:r>
            <a:endParaRPr lang="zh-TW" altLang="en-US" b="1" dirty="0"/>
          </a:p>
        </p:txBody>
      </p:sp>
    </p:spTree>
    <p:custDataLst>
      <p:tags r:id="rId1"/>
    </p:custDataLst>
  </p:cSld>
  <p:clrMapOvr>
    <a:masterClrMapping/>
  </p:clrMapOvr>
  <p:transition spd="med" advTm="15281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163141_176622952359091_100000341615490_455101_3126185_n (大型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214291"/>
            <a:ext cx="4143404" cy="20717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圖片 2" descr="156672_176622992359087_100000341615490_455103_954376_n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282" y="2428868"/>
            <a:ext cx="4143404" cy="212501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圖片 3" descr="74639_176623045692415_100000341615490_455105_554868_n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282" y="4714884"/>
            <a:ext cx="4143404" cy="19288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文字方塊 4"/>
          <p:cNvSpPr txBox="1"/>
          <p:nvPr/>
        </p:nvSpPr>
        <p:spPr>
          <a:xfrm>
            <a:off x="4786314" y="1643050"/>
            <a:ext cx="32861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/>
              <a:t>經過長時間下來，和車友們的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感覺越來越好，常常會揪團一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起出遊，辦活動之類的事，來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增進彼此之間的友誼，這些車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友們有的都是來自台灣各地，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但就是因為機車，讓我們遇見</a:t>
            </a:r>
            <a:endParaRPr lang="en-US" altLang="zh-TW" b="1" dirty="0" smtClean="0"/>
          </a:p>
          <a:p>
            <a:endParaRPr lang="en-US" altLang="zh-TW" b="1" dirty="0" smtClean="0"/>
          </a:p>
          <a:p>
            <a:r>
              <a:rPr lang="zh-TW" altLang="en-US" b="1" dirty="0" smtClean="0"/>
              <a:t>了，這真的是種緣分啊</a:t>
            </a:r>
            <a:r>
              <a:rPr lang="en-US" altLang="zh-TW" b="1" dirty="0" smtClean="0"/>
              <a:t>!</a:t>
            </a:r>
            <a:endParaRPr lang="zh-TW" altLang="en-US" b="1" dirty="0"/>
          </a:p>
        </p:txBody>
      </p:sp>
    </p:spTree>
    <p:custDataLst>
      <p:tags r:id="rId1"/>
    </p:custDataLst>
  </p:cSld>
  <p:clrMapOvr>
    <a:masterClrMapping/>
  </p:clrMapOvr>
  <p:transition spd="med" advTm="15266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照片0328 (小型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7158" y="214290"/>
            <a:ext cx="4214842" cy="31075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圖片 2" descr="165271_185914451422212_100000109761046_743031_1446105_n (小型)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3429000"/>
            <a:ext cx="4286280" cy="3214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" name="文字方塊 3"/>
          <p:cNvSpPr txBox="1"/>
          <p:nvPr/>
        </p:nvSpPr>
        <p:spPr>
          <a:xfrm>
            <a:off x="4786314" y="3786190"/>
            <a:ext cx="407196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/>
              <a:t>剛開始接觸這個機車的世界裡，還是懵</a:t>
            </a:r>
            <a:endParaRPr lang="en-US" altLang="zh-TW" b="1" dirty="0" smtClean="0"/>
          </a:p>
          <a:p>
            <a:r>
              <a:rPr lang="zh-TW" altLang="en-US" b="1" dirty="0" smtClean="0"/>
              <a:t>懵懂懂的，從一開式的瓜皮帽→之後的</a:t>
            </a:r>
            <a:endParaRPr lang="en-US" altLang="zh-TW" b="1" dirty="0" smtClean="0"/>
          </a:p>
          <a:p>
            <a:r>
              <a:rPr lang="zh-TW" altLang="en-US" b="1" dirty="0" smtClean="0"/>
              <a:t>半罩式安全帽→到現在的全罩式</a:t>
            </a:r>
            <a:r>
              <a:rPr lang="en-US" altLang="zh-TW" b="1" dirty="0" smtClean="0"/>
              <a:t>+</a:t>
            </a:r>
            <a:r>
              <a:rPr lang="zh-TW" altLang="en-US" b="1" dirty="0" smtClean="0"/>
              <a:t>防摔</a:t>
            </a:r>
            <a:endParaRPr lang="en-US" altLang="zh-TW" b="1" dirty="0" smtClean="0"/>
          </a:p>
          <a:p>
            <a:r>
              <a:rPr lang="zh-TW" altLang="en-US" b="1" dirty="0" smtClean="0"/>
              <a:t>手套，這些看似誇張的裝備，在危險的</a:t>
            </a:r>
            <a:endParaRPr lang="en-US" altLang="zh-TW" b="1" dirty="0" smtClean="0"/>
          </a:p>
          <a:p>
            <a:r>
              <a:rPr lang="zh-TW" altLang="en-US" b="1" dirty="0" smtClean="0"/>
              <a:t>時候真的能夠救我們一命，常聽到人家說的，我們不會去撞別人，但誰都不能保證人家不會來撞你阿</a:t>
            </a:r>
            <a:r>
              <a:rPr lang="en-US" altLang="zh-TW" b="1" dirty="0" smtClean="0"/>
              <a:t>!!</a:t>
            </a:r>
          </a:p>
          <a:p>
            <a:r>
              <a:rPr lang="zh-TW" altLang="en-US" b="1" dirty="0" smtClean="0"/>
              <a:t>所以說安全保護措施真的要做好</a:t>
            </a:r>
            <a:r>
              <a:rPr lang="en-US" altLang="zh-TW" b="1" dirty="0" smtClean="0"/>
              <a:t>!</a:t>
            </a:r>
            <a:endParaRPr lang="zh-TW" altLang="en-US" b="1" dirty="0"/>
          </a:p>
        </p:txBody>
      </p:sp>
      <p:pic>
        <p:nvPicPr>
          <p:cNvPr id="5" name="圖片 4" descr="照片0550 (小型)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14876" y="285728"/>
            <a:ext cx="4095778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14937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 descr="IMG_394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29190" y="4071942"/>
            <a:ext cx="3714744" cy="24764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圖片 2" descr="IMG_386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14282" y="3571876"/>
            <a:ext cx="4474799" cy="30718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IMG_3864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214289"/>
            <a:ext cx="4786346" cy="31908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文字方塊 4"/>
          <p:cNvSpPr txBox="1"/>
          <p:nvPr/>
        </p:nvSpPr>
        <p:spPr>
          <a:xfrm>
            <a:off x="5072066" y="642918"/>
            <a:ext cx="385765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/>
              <a:t>隨著時間，感覺自己的慾望越來越強，</a:t>
            </a:r>
            <a:endParaRPr lang="en-US" altLang="zh-TW" b="1" dirty="0" smtClean="0"/>
          </a:p>
          <a:p>
            <a:r>
              <a:rPr lang="zh-TW" altLang="en-US" b="1" dirty="0" smtClean="0"/>
              <a:t>想嘗試著挑戰極限，這就是常常在賽車比賽場上看到的</a:t>
            </a:r>
            <a:r>
              <a:rPr lang="en-US" altLang="zh-TW" b="1" dirty="0" smtClean="0"/>
              <a:t>“</a:t>
            </a:r>
            <a:r>
              <a:rPr lang="zh-TW" altLang="en-US" b="1" dirty="0" smtClean="0"/>
              <a:t>卡普</a:t>
            </a:r>
            <a:r>
              <a:rPr lang="en-US" altLang="zh-TW" b="1" dirty="0" smtClean="0"/>
              <a:t>”</a:t>
            </a:r>
            <a:r>
              <a:rPr lang="zh-TW" altLang="en-US" b="1" dirty="0" smtClean="0"/>
              <a:t>它的定義就是，人和車體是同時傾倒入彎，當車身傾角使用完，為了想保持速度或再提高速度，身體所採取對應的動作。</a:t>
            </a:r>
            <a:endParaRPr lang="en-US" altLang="zh-TW" b="1" dirty="0" smtClean="0"/>
          </a:p>
          <a:p>
            <a:r>
              <a:rPr lang="zh-TW" altLang="en-US" b="1" dirty="0" smtClean="0"/>
              <a:t>看是危險的動作，該有的防護措是當然是不能少的，安全帽</a:t>
            </a:r>
            <a:r>
              <a:rPr lang="en-US" altLang="zh-TW" b="1" dirty="0" smtClean="0"/>
              <a:t>&amp;</a:t>
            </a:r>
            <a:r>
              <a:rPr lang="zh-TW" altLang="en-US" b="1" dirty="0" smtClean="0"/>
              <a:t>防摔衣</a:t>
            </a:r>
            <a:r>
              <a:rPr lang="en-US" altLang="zh-TW" b="1" dirty="0" smtClean="0"/>
              <a:t>&amp;</a:t>
            </a:r>
            <a:r>
              <a:rPr lang="zh-TW" altLang="en-US" b="1" dirty="0" smtClean="0"/>
              <a:t>防摔手套</a:t>
            </a:r>
            <a:r>
              <a:rPr lang="en-US" altLang="zh-TW" b="1" dirty="0" smtClean="0"/>
              <a:t>&amp;</a:t>
            </a:r>
            <a:r>
              <a:rPr lang="zh-TW" altLang="en-US" b="1" dirty="0" smtClean="0"/>
              <a:t>滑塊等等的，這些都是練車時，為以防安全所該配戴的人身部品。</a:t>
            </a:r>
            <a:endParaRPr lang="zh-TW" altLang="en-US" b="1" dirty="0"/>
          </a:p>
        </p:txBody>
      </p:sp>
    </p:spTree>
    <p:custDataLst>
      <p:tags r:id="rId1"/>
    </p:custDataLst>
  </p:cSld>
  <p:clrMapOvr>
    <a:masterClrMapping/>
  </p:clrMapOvr>
  <p:transition spd="med" advClick="0" advTm="15297">
    <p:strips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群組 4"/>
          <p:cNvGrpSpPr/>
          <p:nvPr/>
        </p:nvGrpSpPr>
        <p:grpSpPr>
          <a:xfrm>
            <a:off x="0" y="428604"/>
            <a:ext cx="9144000" cy="2571768"/>
            <a:chOff x="0" y="428604"/>
            <a:chExt cx="8993190" cy="2244323"/>
          </a:xfrm>
        </p:grpSpPr>
        <p:pic>
          <p:nvPicPr>
            <p:cNvPr id="2" name="圖片 1" descr="照片0356 (小型).jp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428604"/>
              <a:ext cx="2952771" cy="2244323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3" name="圖片 2" descr="照片0378 (小型).jp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21139" y="428604"/>
              <a:ext cx="2880651" cy="2214578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  <p:pic>
          <p:nvPicPr>
            <p:cNvPr id="4" name="圖片 3" descr="照片0342 (小型).jpg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000760" y="428604"/>
              <a:ext cx="2992430" cy="2181981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</p:spPr>
        </p:pic>
      </p:grpSp>
      <p:sp>
        <p:nvSpPr>
          <p:cNvPr id="7" name="文字方塊 6"/>
          <p:cNvSpPr txBox="1"/>
          <p:nvPr/>
        </p:nvSpPr>
        <p:spPr>
          <a:xfrm>
            <a:off x="1285852" y="142873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714348" y="3786190"/>
            <a:ext cx="81439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TW" altLang="en-US" dirty="0"/>
          </a:p>
        </p:txBody>
      </p:sp>
      <p:sp>
        <p:nvSpPr>
          <p:cNvPr id="9" name="文字方塊 8"/>
          <p:cNvSpPr txBox="1"/>
          <p:nvPr/>
        </p:nvSpPr>
        <p:spPr>
          <a:xfrm>
            <a:off x="0" y="3000372"/>
            <a:ext cx="321471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b="1" dirty="0" smtClean="0"/>
              <a:t>我 喜 歡 騎 著 車 的 感 覺 ，風吹 過 臉 頰 ， 就 能 感 覺 所 有 的 煩 惱 全 部都 拋 在 腦 後 ， 享 受 著 ， 伴 隨 的 是 道 路 和 引 擎 聲 ， 它 能 夠 帶 我 去 想 去 的 地 方 ，有 時 候 真 的 會 想 ， 如 果 我 有 一 天 </a:t>
            </a:r>
            <a:r>
              <a:rPr lang="zh-TW" altLang="en-US" b="1" dirty="0" smtClean="0"/>
              <a:t>沒 有 </a:t>
            </a:r>
            <a:r>
              <a:rPr lang="zh-TW" altLang="en-US" b="1" dirty="0" smtClean="0"/>
              <a:t>了 機 車 會 是 怎 麼樣</a:t>
            </a:r>
            <a:r>
              <a:rPr lang="en-US" altLang="zh-TW" b="1" dirty="0" smtClean="0"/>
              <a:t>!!</a:t>
            </a:r>
          </a:p>
          <a:p>
            <a:r>
              <a:rPr lang="zh-TW" altLang="en-US" b="1" dirty="0" smtClean="0"/>
              <a:t>唉</a:t>
            </a:r>
            <a:r>
              <a:rPr lang="en-US" altLang="zh-TW" b="1" dirty="0" smtClean="0"/>
              <a:t>~</a:t>
            </a:r>
            <a:r>
              <a:rPr lang="zh-TW" altLang="en-US" b="1" dirty="0" smtClean="0"/>
              <a:t> 人 生 嘛 </a:t>
            </a:r>
            <a:r>
              <a:rPr lang="en-US" altLang="zh-TW" b="1" dirty="0" smtClean="0"/>
              <a:t>!</a:t>
            </a:r>
            <a:r>
              <a:rPr lang="zh-TW" altLang="en-US" b="1" dirty="0" smtClean="0"/>
              <a:t> 總 是 有 許 多 美 好 的 事 物 ， 等 著 我 們 ，是 不 是 該 去 追 尋 ，就 得 看自 己 的 心 了 </a:t>
            </a:r>
            <a:r>
              <a:rPr lang="en-US" altLang="zh-TW" b="1" dirty="0" smtClean="0"/>
              <a:t>~</a:t>
            </a:r>
            <a:r>
              <a:rPr lang="zh-TW" altLang="en-US" b="1" dirty="0" smtClean="0"/>
              <a:t> </a:t>
            </a:r>
            <a:r>
              <a:rPr lang="en-US" altLang="zh-TW" b="1" dirty="0" smtClean="0"/>
              <a:t>~</a:t>
            </a:r>
          </a:p>
          <a:p>
            <a:endParaRPr lang="en-US" altLang="zh-TW" dirty="0" smtClean="0"/>
          </a:p>
          <a:p>
            <a:endParaRPr lang="en-US" altLang="zh-TW" dirty="0" smtClean="0"/>
          </a:p>
        </p:txBody>
      </p:sp>
      <p:sp>
        <p:nvSpPr>
          <p:cNvPr id="10" name="文字方塊 9"/>
          <p:cNvSpPr txBox="1"/>
          <p:nvPr/>
        </p:nvSpPr>
        <p:spPr>
          <a:xfrm>
            <a:off x="3428992" y="5996226"/>
            <a:ext cx="692948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TW" dirty="0" smtClean="0"/>
          </a:p>
          <a:p>
            <a:r>
              <a:rPr lang="zh-TW" altLang="en-US" sz="3200" b="1" dirty="0" smtClean="0">
                <a:solidFill>
                  <a:srgbClr val="FF0000"/>
                </a:solidFill>
              </a:rPr>
              <a:t>我的報告到此結束，謝謝各位</a:t>
            </a:r>
            <a:r>
              <a:rPr lang="en-US" altLang="zh-TW" sz="3200" b="1" dirty="0" smtClean="0">
                <a:solidFill>
                  <a:srgbClr val="FF0000"/>
                </a:solidFill>
              </a:rPr>
              <a:t>!!</a:t>
            </a:r>
            <a:endParaRPr lang="zh-TW" altLang="en-US" sz="3200" b="1" dirty="0">
              <a:solidFill>
                <a:srgbClr val="FF0000"/>
              </a:solidFill>
            </a:endParaRPr>
          </a:p>
        </p:txBody>
      </p:sp>
      <p:pic>
        <p:nvPicPr>
          <p:cNvPr id="11" name="圖片 10" descr="照片1373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428992" y="3071810"/>
            <a:ext cx="2303875" cy="30718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2" name="圖片 11" descr="照片1715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715008" y="3286124"/>
            <a:ext cx="3238522" cy="27860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</p:cSld>
  <p:clrMapOvr>
    <a:masterClrMapping/>
  </p:clrMapOvr>
  <p:transition spd="med" advClick="0" advTm="5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allAtOnce"/>
      <p:bldP spid="10" grpId="0" build="allAtOnce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|1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鋒芒">
  <a:themeElements>
    <a:clrScheme name="鋒芒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鋒芒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鋒芒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799</TotalTime>
  <Words>955</Words>
  <Application>Microsoft Office PowerPoint</Application>
  <PresentationFormat>如螢幕大小 (4:3)</PresentationFormat>
  <Paragraphs>66</Paragraphs>
  <Slides>10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10</vt:i4>
      </vt:variant>
    </vt:vector>
  </HeadingPairs>
  <TitlesOfParts>
    <vt:vector size="11" baseType="lpstr">
      <vt:lpstr>鋒芒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</vt:vector>
  </TitlesOfParts>
  <Company>HOME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Microsoft</dc:creator>
  <cp:lastModifiedBy>Microsoft</cp:lastModifiedBy>
  <cp:revision>85</cp:revision>
  <dcterms:created xsi:type="dcterms:W3CDTF">2011-05-21T16:18:24Z</dcterms:created>
  <dcterms:modified xsi:type="dcterms:W3CDTF">2011-05-23T15:42:33Z</dcterms:modified>
</cp:coreProperties>
</file>